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4"/>
  </p:notesMasterIdLst>
  <p:sldIdLst>
    <p:sldId id="262" r:id="rId2"/>
    <p:sldId id="257" r:id="rId3"/>
    <p:sldId id="258" r:id="rId4"/>
    <p:sldId id="263" r:id="rId5"/>
    <p:sldId id="256" r:id="rId6"/>
    <p:sldId id="259" r:id="rId7"/>
    <p:sldId id="260" r:id="rId8"/>
    <p:sldId id="264" r:id="rId9"/>
    <p:sldId id="267" r:id="rId10"/>
    <p:sldId id="268" r:id="rId11"/>
    <p:sldId id="27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4"/>
  </p:normalViewPr>
  <p:slideViewPr>
    <p:cSldViewPr snapToGrid="0">
      <p:cViewPr>
        <p:scale>
          <a:sx n="76" d="100"/>
          <a:sy n="76" d="100"/>
        </p:scale>
        <p:origin x="76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925B-2923-3A4C-BE8E-AC7F33CF0FC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6F2C-2149-3F4B-92AF-CE4971D6B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2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2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504950"/>
            <a:ext cx="11610994" cy="53530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2195512" y="3802856"/>
            <a:ext cx="1247775" cy="769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00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45" y="1044119"/>
            <a:ext cx="12863640" cy="59305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4929497" y="3559628"/>
            <a:ext cx="1231817" cy="8502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FB3D-C059-4056-7D4D-A7FF8949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044" y="1118584"/>
            <a:ext cx="6388672" cy="57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62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1155F286-A101-AF3E-E27E-7CD8A813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5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45737-99AE-BED0-9B21-E37180FB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6" y="0"/>
            <a:ext cx="50823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B126B-69F6-B519-6321-4F6024AF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2" t="11379" r="27503" b="-38"/>
          <a:stretch/>
        </p:blipFill>
        <p:spPr>
          <a:xfrm>
            <a:off x="6495393" y="0"/>
            <a:ext cx="4792718" cy="68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8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yeglasses png images | PNGWing">
            <a:extLst>
              <a:ext uri="{FF2B5EF4-FFF2-40B4-BE49-F238E27FC236}">
                <a16:creationId xmlns:a16="http://schemas.microsoft.com/office/drawing/2014/main" id="{1B51E00D-E121-ACB6-3040-B46F49C1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" b="97005" l="761" r="97500">
                        <a14:foregroundMark x1="10761" y1="33180" x2="7826" y2="26498"/>
                        <a14:foregroundMark x1="7826" y1="26498" x2="11087" y2="32028"/>
                        <a14:foregroundMark x1="11087" y1="32028" x2="11522" y2="32488"/>
                        <a14:foregroundMark x1="12174" y1="33410" x2="25978" y2="46544"/>
                        <a14:foregroundMark x1="33261" y1="88018" x2="35326" y2="94240"/>
                        <a14:foregroundMark x1="55652" y1="33641" x2="43587" y2="39862"/>
                        <a14:foregroundMark x1="3509" y1="25576" x2="1413" y2="30184"/>
                        <a14:foregroundMark x1="4011" y1="24473" x2="3509" y2="25576"/>
                        <a14:foregroundMark x1="4348" y1="23733" x2="4419" y2="23576"/>
                        <a14:foregroundMark x1="1413" y1="30184" x2="761" y2="37788"/>
                        <a14:foregroundMark x1="25109" y1="32028" x2="36522" y2="12673"/>
                        <a14:foregroundMark x1="45910" y1="3602" x2="46864" y2="3362"/>
                        <a14:foregroundMark x1="92935" y1="12212" x2="97174" y2="12212"/>
                        <a14:foregroundMark x1="97174" y1="12212" x2="97500" y2="12673"/>
                        <a14:foregroundMark x1="14239" y1="32949" x2="12174" y2="31797"/>
                        <a14:foregroundMark x1="10870" y1="32488" x2="4891" y2="20046"/>
                        <a14:foregroundMark x1="4891" y1="20046" x2="4348" y2="19355"/>
                        <a14:foregroundMark x1="11739" y1="31797" x2="9239" y2="27419"/>
                        <a14:foregroundMark x1="45000" y1="97465" x2="42391" y2="97235"/>
                        <a14:foregroundMark x1="49348" y1="54378" x2="43587" y2="61751"/>
                        <a14:foregroundMark x1="43587" y1="61751" x2="45109" y2="75806"/>
                        <a14:foregroundMark x1="45109" y1="75806" x2="48587" y2="74424"/>
                        <a14:foregroundMark x1="52500" y1="57373" x2="42283" y2="57604"/>
                        <a14:foregroundMark x1="42283" y1="57604" x2="40761" y2="76267"/>
                        <a14:foregroundMark x1="40761" y1="76267" x2="42609" y2="84101"/>
                        <a14:foregroundMark x1="42609" y1="84101" x2="48152" y2="86175"/>
                        <a14:foregroundMark x1="48152" y1="86175" x2="55326" y2="68203"/>
                        <a14:foregroundMark x1="55326" y1="68203" x2="54348" y2="56452"/>
                        <a14:foregroundMark x1="54348" y1="56452" x2="45870" y2="54378"/>
                        <a14:foregroundMark x1="45870" y1="54378" x2="43587" y2="55991"/>
                        <a14:foregroundMark x1="89565" y1="34562" x2="83152" y2="34793"/>
                        <a14:foregroundMark x1="83152" y1="34793" x2="80978" y2="43088"/>
                        <a14:foregroundMark x1="80978" y1="43088" x2="82500" y2="53226"/>
                        <a14:foregroundMark x1="82500" y1="53226" x2="89239" y2="50691"/>
                        <a14:foregroundMark x1="89239" y1="50691" x2="91304" y2="40783"/>
                        <a14:foregroundMark x1="91304" y1="40783" x2="88696" y2="34101"/>
                        <a14:foregroundMark x1="88696" y1="34101" x2="86957" y2="32949"/>
                        <a14:foregroundMark x1="86739" y1="32719" x2="81848" y2="32488"/>
                        <a14:foregroundMark x1="81848" y1="32488" x2="77609" y2="42857"/>
                        <a14:foregroundMark x1="77609" y1="42857" x2="76957" y2="52074"/>
                        <a14:foregroundMark x1="76957" y1="52074" x2="79783" y2="62903"/>
                        <a14:foregroundMark x1="79783" y1="62903" x2="87500" y2="60829"/>
                        <a14:foregroundMark x1="87500" y1="60829" x2="91196" y2="54608"/>
                        <a14:foregroundMark x1="91196" y1="54608" x2="93587" y2="42857"/>
                        <a14:foregroundMark x1="93587" y1="42857" x2="90761" y2="34101"/>
                        <a14:foregroundMark x1="90761" y1="34101" x2="80435" y2="33410"/>
                        <a14:foregroundMark x1="80435" y1="33410" x2="80217" y2="33641"/>
                        <a14:foregroundMark x1="59239" y1="32719" x2="56848" y2="32949"/>
                        <a14:foregroundMark x1="81413" y1="16129" x2="78696" y2="17972"/>
                        <a14:foregroundMark x1="47391" y1="2765" x2="46285" y2="2255"/>
                        <a14:foregroundMark x1="80652" y1="3226" x2="78696" y2="3096"/>
                        <a14:foregroundMark x1="79022" y1="3687" x2="78841" y2="3591"/>
                        <a14:foregroundMark x1="47065" y1="1843" x2="46413" y2="1843"/>
                        <a14:foregroundMark x1="79022" y1="3456" x2="78510" y2="3416"/>
                        <a14:foregroundMark x1="77935" y1="2535" x2="76711" y2="2497"/>
                        <a14:foregroundMark x1="64545" y1="3085" x2="59374" y2="2502"/>
                        <a14:foregroundMark x1="69891" y1="3687" x2="69689" y2="3664"/>
                        <a14:foregroundMark x1="70014" y1="3735" x2="69670" y2="3598"/>
                        <a14:foregroundMark x1="71630" y1="4378" x2="70845" y2="4066"/>
                        <a14:foregroundMark x1="75652" y1="2535" x2="75652" y2="2535"/>
                        <a14:foregroundMark x1="74674" y1="2765" x2="74674" y2="2765"/>
                        <a14:foregroundMark x1="73370" y1="2995" x2="73370" y2="2995"/>
                        <a14:foregroundMark x1="70870" y1="2995" x2="70870" y2="2995"/>
                        <a14:foregroundMark x1="67826" y1="2535" x2="67826" y2="2535"/>
                        <a14:foregroundMark x1="57391" y1="2074" x2="57391" y2="2074"/>
                        <a14:foregroundMark x1="57609" y1="1613" x2="57609" y2="1613"/>
                        <a14:foregroundMark x1="55109" y1="1613" x2="55109" y2="1613"/>
                        <a14:foregroundMark x1="53587" y1="1152" x2="53587" y2="1152"/>
                        <a14:foregroundMark x1="52065" y1="922" x2="52065" y2="922"/>
                        <a14:foregroundMark x1="46848" y1="1382" x2="46848" y2="1382"/>
                        <a14:foregroundMark x1="47065" y1="1152" x2="47065" y2="1152"/>
                        <a14:foregroundMark x1="46957" y1="1382" x2="46957" y2="1382"/>
                        <a14:foregroundMark x1="46957" y1="1382" x2="47500" y2="1382"/>
                        <a14:foregroundMark x1="53478" y1="1843" x2="52717" y2="1613"/>
                        <a14:foregroundMark x1="52391" y1="1152" x2="52391" y2="1152"/>
                        <a14:foregroundMark x1="51304" y1="1152" x2="51304" y2="1152"/>
                        <a14:foregroundMark x1="47065" y1="1152" x2="47065" y2="1152"/>
                        <a14:foregroundMark x1="68152" y1="2535" x2="68152" y2="2535"/>
                        <a14:foregroundMark x1="54348" y1="1382" x2="54348" y2="1382"/>
                        <a14:foregroundMark x1="46848" y1="1152" x2="46848" y2="1152"/>
                        <a14:foregroundMark x1="46739" y1="1613" x2="46739" y2="1613"/>
                        <a14:foregroundMark x1="46848" y1="1382" x2="46848" y2="1382"/>
                        <a14:foregroundMark x1="46848" y1="1382" x2="46848" y2="1382"/>
                        <a14:foregroundMark x1="46848" y1="1382" x2="46848" y2="1382"/>
                        <a14:foregroundMark x1="46630" y1="1382" x2="47174" y2="1382"/>
                        <a14:foregroundMark x1="60543" y1="2074" x2="60543" y2="2074"/>
                        <a14:foregroundMark x1="64130" y1="2304" x2="64130" y2="2304"/>
                        <a14:foregroundMark x1="52717" y1="1382" x2="52717" y2="1382"/>
                        <a14:foregroundMark x1="49565" y1="1152" x2="49565" y2="1152"/>
                        <a14:foregroundMark x1="48370" y1="922" x2="48370" y2="922"/>
                        <a14:foregroundMark x1="47609" y1="922" x2="47609" y2="922"/>
                        <a14:foregroundMark x1="48152" y1="922" x2="48152" y2="922"/>
                        <a14:foregroundMark x1="48696" y1="922" x2="48696" y2="922"/>
                        <a14:foregroundMark x1="49783" y1="922" x2="49783" y2="922"/>
                        <a14:foregroundMark x1="50326" y1="1152" x2="50326" y2="1152"/>
                        <a14:foregroundMark x1="50652" y1="1152" x2="50652" y2="1152"/>
                        <a14:foregroundMark x1="50761" y1="1152" x2="50761" y2="1152"/>
                        <a14:foregroundMark x1="48913" y1="1152" x2="48913" y2="1152"/>
                        <a14:foregroundMark x1="45761" y1="1382" x2="45761" y2="1382"/>
                        <a14:foregroundMark x1="45217" y1="1152" x2="45217" y2="1152"/>
                        <a14:foregroundMark x1="45326" y1="1152" x2="45326" y2="1152"/>
                        <a14:foregroundMark x1="46087" y1="922" x2="46087" y2="922"/>
                        <a14:foregroundMark x1="45326" y1="1152" x2="45326" y2="1152"/>
                        <a14:foregroundMark x1="45326" y1="1152" x2="45326" y2="1152"/>
                        <a14:foregroundMark x1="45217" y1="1382" x2="45217" y2="1382"/>
                        <a14:foregroundMark x1="45217" y1="1152" x2="45217" y2="1152"/>
                        <a14:foregroundMark x1="45326" y1="922" x2="45326" y2="922"/>
                        <a14:foregroundMark x1="45870" y1="922" x2="45870" y2="922"/>
                        <a14:foregroundMark x1="45978" y1="922" x2="45978" y2="922"/>
                        <a14:foregroundMark x1="46196" y1="1152" x2="46196" y2="1152"/>
                        <a14:foregroundMark x1="45109" y1="1152" x2="45109" y2="1152"/>
                        <a14:foregroundMark x1="45217" y1="1152" x2="45217" y2="1152"/>
                        <a14:foregroundMark x1="45109" y1="1152" x2="45109" y2="1152"/>
                        <a14:foregroundMark x1="45109" y1="1382" x2="45109" y2="1382"/>
                        <a14:foregroundMark x1="45326" y1="1152" x2="45326" y2="1152"/>
                        <a14:backgroundMark x1="3804" y1="28802" x2="3913" y2="25115"/>
                        <a14:backgroundMark x1="3696" y1="25576" x2="3696" y2="25576"/>
                        <a14:backgroundMark x1="77935" y1="1382" x2="77570" y2="1308"/>
                        <a14:backgroundMark x1="47062" y1="18" x2="46848" y2="0"/>
                        <a14:backgroundMark x1="76087" y1="461" x2="72609" y2="691"/>
                        <a14:backgroundMark x1="73261" y1="691" x2="69783" y2="461"/>
                        <a14:backgroundMark x1="69022" y1="1382" x2="63913" y2="922"/>
                        <a14:backgroundMark x1="52299" y1="96" x2="47914" y2="4"/>
                        <a14:backgroundMark x1="58696" y1="230" x2="53001" y2="111"/>
                        <a14:backgroundMark x1="37174" y1="45853" x2="37174" y2="45853"/>
                        <a14:backgroundMark x1="41413" y1="1613" x2="42935" y2="0"/>
                        <a14:backgroundMark x1="40761" y1="2304" x2="41413" y2="1613"/>
                        <a14:backgroundMark x1="40326" y1="2765" x2="40761" y2="2304"/>
                        <a14:backgroundMark x1="39891" y1="3226" x2="40326" y2="2765"/>
                        <a14:backgroundMark x1="43696" y1="691" x2="44565" y2="230"/>
                        <a14:backgroundMark x1="45109" y1="230" x2="45109" y2="230"/>
                        <a14:backgroundMark x1="45109" y1="691" x2="46848" y2="230"/>
                        <a14:backgroundMark x1="40652" y1="2995" x2="40652" y2="2995"/>
                        <a14:backgroundMark x1="40652" y1="2995" x2="40652" y2="2995"/>
                        <a14:backgroundMark x1="40761" y1="3226" x2="40761" y2="3226"/>
                        <a14:backgroundMark x1="40761" y1="2765" x2="40761" y2="2765"/>
                        <a14:backgroundMark x1="40761" y1="2765" x2="44348" y2="230"/>
                        <a14:backgroundMark x1="44130" y1="922" x2="45000" y2="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932726"/>
            <a:ext cx="6343650" cy="299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3C804-AAD6-3524-E27E-D50A6794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38" y="-7144"/>
            <a:ext cx="4576762" cy="686514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394E10C2-3A4C-4838-97C1-179950E435CE}"/>
              </a:ext>
            </a:extLst>
          </p:cNvPr>
          <p:cNvSpPr/>
          <p:nvPr/>
        </p:nvSpPr>
        <p:spPr>
          <a:xfrm rot="8383758">
            <a:off x="5879745" y="3472334"/>
            <a:ext cx="470450" cy="112428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16C00-A244-F8CB-7F28-639E3512635F}"/>
              </a:ext>
            </a:extLst>
          </p:cNvPr>
          <p:cNvSpPr txBox="1"/>
          <p:nvPr/>
        </p:nvSpPr>
        <p:spPr>
          <a:xfrm>
            <a:off x="6114970" y="4495415"/>
            <a:ext cx="1700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" panose="02020502070401020303" pitchFamily="18" charset="0"/>
                <a:ea typeface="Baskerville" panose="02020502070401020303" pitchFamily="18" charset="0"/>
              </a:rPr>
              <a:t>LENS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85C82DE-62F3-591F-5D33-61AED96AE9F5}"/>
              </a:ext>
            </a:extLst>
          </p:cNvPr>
          <p:cNvSpPr/>
          <p:nvPr/>
        </p:nvSpPr>
        <p:spPr>
          <a:xfrm rot="13678805">
            <a:off x="8150490" y="2723862"/>
            <a:ext cx="515010" cy="224350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4B5E80-1AE3-AA12-73A9-03940B93D99B}"/>
              </a:ext>
            </a:extLst>
          </p:cNvPr>
          <p:cNvSpPr/>
          <p:nvPr/>
        </p:nvSpPr>
        <p:spPr>
          <a:xfrm>
            <a:off x="4364791" y="5080190"/>
            <a:ext cx="5586494" cy="15109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Make Image Clearer</a:t>
            </a:r>
          </a:p>
        </p:txBody>
      </p:sp>
    </p:spTree>
    <p:extLst>
      <p:ext uri="{BB962C8B-B14F-4D97-AF65-F5344CB8AC3E}">
        <p14:creationId xmlns:p14="http://schemas.microsoft.com/office/powerpoint/2010/main" val="18989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2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n And Stars · Free Stock Photo">
            <a:extLst>
              <a:ext uri="{FF2B5EF4-FFF2-40B4-BE49-F238E27FC236}">
                <a16:creationId xmlns:a16="http://schemas.microsoft.com/office/drawing/2014/main" id="{E3C2A5C5-727A-4EE7-D2AE-416FC187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398" y="-1175657"/>
            <a:ext cx="14086795" cy="80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" y="222867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36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36301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5697_medium">
            <a:hlinkClick r:id="" action="ppaction://media"/>
            <a:extLst>
              <a:ext uri="{FF2B5EF4-FFF2-40B4-BE49-F238E27FC236}">
                <a16:creationId xmlns:a16="http://schemas.microsoft.com/office/drawing/2014/main" id="{973BC829-3420-7E72-EE5C-C14ED79C2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22992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4623-345209544_medium">
            <a:hlinkClick r:id="" action="ppaction://media"/>
            <a:extLst>
              <a:ext uri="{FF2B5EF4-FFF2-40B4-BE49-F238E27FC236}">
                <a16:creationId xmlns:a16="http://schemas.microsoft.com/office/drawing/2014/main" id="{CBF1EAF9-3CAA-DA72-90E8-AC8D7F03E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10732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55F-22D1-7101-12D4-A948C335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Gravitational Lensing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9E21E45-0C75-034F-CCA8-38B4AA1D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440"/>
            <a:ext cx="12192000" cy="3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C4563-0ACA-D399-D2B3-2FBD72ABE2EE}"/>
              </a:ext>
            </a:extLst>
          </p:cNvPr>
          <p:cNvSpPr txBox="1"/>
          <p:nvPr/>
        </p:nvSpPr>
        <p:spPr>
          <a:xfrm>
            <a:off x="109538" y="1504950"/>
            <a:ext cx="70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Galaxy from the </a:t>
            </a:r>
            <a:r>
              <a:rPr lang="en-US" dirty="0" err="1"/>
              <a:t>IllustrisTNG</a:t>
            </a:r>
            <a:r>
              <a:rPr lang="en-US" dirty="0"/>
              <a:t> suite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E8D2E-4364-B2FC-0239-638BB6C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EDA32-9313-216F-D242-7F1DE49649C6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30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1431</TotalTime>
  <Words>83</Words>
  <Application>Microsoft Macintosh PowerPoint</Application>
  <PresentationFormat>Widescreen</PresentationFormat>
  <Paragraphs>24</Paragraphs>
  <Slides>12</Slides>
  <Notes>3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Baskerville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Gravitational Lensing</vt:lpstr>
      <vt:lpstr>Data</vt:lpstr>
      <vt:lpstr>Data</vt:lpstr>
      <vt:lpstr>Data</vt:lpstr>
      <vt:lpstr>Lens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Rommulus Lewis</dc:creator>
  <cp:lastModifiedBy>Rommulus Lewis</cp:lastModifiedBy>
  <cp:revision>16</cp:revision>
  <dcterms:created xsi:type="dcterms:W3CDTF">2025-04-16T14:49:05Z</dcterms:created>
  <dcterms:modified xsi:type="dcterms:W3CDTF">2025-04-22T09:46:53Z</dcterms:modified>
</cp:coreProperties>
</file>